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G>
</file>

<file path=ppt/media/image12.jpeg>
</file>

<file path=ppt/media/image13.jpe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08661-915D-F5E3-6486-FF13EA1B5C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E73514-5BC6-23C2-E4E1-3B308852D8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2F184-00D2-3631-1DD7-6E8076ED8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A37CE-2012-6CA4-3D8D-B4FDD2A0E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C4039-1901-6FA9-E868-DCEE22962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67509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7787-FD70-0ED0-7A6C-505DA4B8C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343B22-D096-C4E7-468D-D37247CF12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4F2D4-AA38-9E29-D8F3-4424546CE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01CD8-7644-0671-C76D-6801358AC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0526FE-2EDA-77AA-3079-7D033F881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180785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AE4330-0EB7-0B75-8316-41812E9B59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70F1EE-FA99-8713-E328-E5B692125B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F6E0C-AEB0-4D8C-183A-ABE922028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D86F17-176E-B822-8073-28BEDB7F2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B7D7C-057A-F4BF-BAF6-5BDEBC10E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935105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8E9F7-CA19-F244-8DBB-EEF82CEC1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36691-0C28-1F3B-F661-DB83F4EE3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A61295-BB66-74F6-FCE4-2BE1BAB82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D1F70-CB32-0414-CAC7-5EA517ECC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33ED3-908C-E8FC-261C-305A85A7F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224298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F3C3A-1ABF-3A59-70EE-78EA874B61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5427AD-5FC1-96DA-3F85-EF3FAE3197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DFB5F-1C80-E78E-FEE4-D24FFC330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E306A-79F3-B3BC-B93A-89F71CDE8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ECDF0-3789-6F6D-9BF8-5F1593753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424063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057F1-F910-EFA7-D278-1B7A8458F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E5AD2-4281-A233-003C-E84B422DF2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24AC7D-9473-0CF8-D424-5FB501791D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9E59F-1A94-21B2-3259-8CB5623AF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7F9D5D-BD7F-E927-DB9B-AEFF0C908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59812-A828-2BFD-B314-112AA5FB3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75392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9CFDC-0C3E-4104-3007-FF0E3A282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2F4162-282D-750F-9459-47FB3A033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18882-1BA8-8538-9A0C-ED0B34ACD3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AC39AF-7D0C-8A40-EB1D-037565D4E8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0AF2A2-52CC-BA7A-6C31-F971BD785D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819DFD-7553-ADE4-A202-110ECD0FA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1B1B79-8B41-F4BA-AF28-352AB2D4C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1F537C-02C9-10AC-1E7D-BCCDFEE33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990970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D8F88-5C6B-6156-0965-BE504C07C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8E0425-DD68-6653-A286-6332998A2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C8E9C8-7B38-5A3C-B91E-846542298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66E66C-9458-3E82-4764-9E9E12EC9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86046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248C82-B69C-C8B4-AE71-480C65D87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596240-5CC0-E878-2522-57CEA4142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DB3ADB-17FC-1948-E296-F57CCBC1A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073368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85574-EA7B-B5AD-FF21-1FE373CD1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D0F10-A7D9-F160-F6ED-2DB567551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17475-C58D-FDD0-8123-792D5BFF0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C7E57A-A909-A107-FC28-9B0627E10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E23CC-DAC8-460E-7B64-EAAC06E14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656CF-C715-65A5-89A3-AA7F770F4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2446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9F590-F358-00FD-C9E7-4190FC265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CA973F-65C5-8408-72C8-28DA5D432B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1AE7A7-AD5D-05CE-84B6-010820E77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78236-2E24-97D5-E5F7-57C31A3FC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1B308D-76C8-2568-9DD5-1B19C4E13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57FBC-28B5-D1EF-4BCD-C45CDE3A2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89309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886D09-3776-1CF2-A27D-3C2BE17B4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C6E87-C550-FF2D-F635-A6E2FC64F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545BAB-1BA1-4915-8ACF-C7C901CFF1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ECAD5D-81DA-4399-B61C-CEB9B6034AFE}" type="datetimeFigureOut">
              <a:rPr lang="en-NZ" smtClean="0"/>
              <a:t>17/12/2023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19F873-D05A-8E9E-C1C8-369CA80674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105BC-1E14-887A-DAD6-8C58AFD40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55CD8E-3975-4F21-A230-A4B00D3F00E1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32781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nowy mountain top with blue sky&#10;&#10;Description automatically generated">
            <a:extLst>
              <a:ext uri="{FF2B5EF4-FFF2-40B4-BE49-F238E27FC236}">
                <a16:creationId xmlns:a16="http://schemas.microsoft.com/office/drawing/2014/main" id="{EEFB68A5-A31C-E26E-3962-673100E1A4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601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C505156A-43D7-3CA4-1A75-6FA3FACED8BB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14" name="Right Triangle 13">
              <a:extLst>
                <a:ext uri="{FF2B5EF4-FFF2-40B4-BE49-F238E27FC236}">
                  <a16:creationId xmlns:a16="http://schemas.microsoft.com/office/drawing/2014/main" id="{9984DFC7-FC3C-EB27-81ED-077A47939971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15" name="Right Triangle 14">
              <a:extLst>
                <a:ext uri="{FF2B5EF4-FFF2-40B4-BE49-F238E27FC236}">
                  <a16:creationId xmlns:a16="http://schemas.microsoft.com/office/drawing/2014/main" id="{7E431516-A133-75F9-7A3E-3C6E44F36355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131002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on the beach&#10;&#10;Description automatically generated">
            <a:extLst>
              <a:ext uri="{FF2B5EF4-FFF2-40B4-BE49-F238E27FC236}">
                <a16:creationId xmlns:a16="http://schemas.microsoft.com/office/drawing/2014/main" id="{795434C7-A705-7E33-3871-303D2FAEC9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2327276" y="-6810379"/>
            <a:ext cx="17018001" cy="127635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413E0FB-5CE0-CF7F-B4D9-9A81D8AAB39B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B300A62C-AEEE-E379-484D-D6EF602D74FD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CAB36EE8-5262-6BD9-713D-AB9D4E8BF0F1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2680622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andscape with a lake and a tree&#10;&#10;Description automatically generated">
            <a:extLst>
              <a:ext uri="{FF2B5EF4-FFF2-40B4-BE49-F238E27FC236}">
                <a16:creationId xmlns:a16="http://schemas.microsoft.com/office/drawing/2014/main" id="{81F843FA-755C-1894-471F-DB322E0312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825" y="-771525"/>
            <a:ext cx="12430125" cy="9143999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413E0FB-5CE0-CF7F-B4D9-9A81D8AAB39B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B300A62C-AEEE-E379-484D-D6EF602D74FD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CAB36EE8-5262-6BD9-713D-AB9D4E8BF0F1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298299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ailboat in the water&#10;&#10;Description automatically generated">
            <a:extLst>
              <a:ext uri="{FF2B5EF4-FFF2-40B4-BE49-F238E27FC236}">
                <a16:creationId xmlns:a16="http://schemas.microsoft.com/office/drawing/2014/main" id="{8CC58AC4-103E-76DF-1778-E3A003ABE4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0" y="-990601"/>
            <a:ext cx="12458700" cy="934402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413E0FB-5CE0-CF7F-B4D9-9A81D8AAB39B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B300A62C-AEEE-E379-484D-D6EF602D74FD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CAB36EE8-5262-6BD9-713D-AB9D4E8BF0F1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902075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ridge with a metal railing&#10;&#10;Description automatically generated">
            <a:extLst>
              <a:ext uri="{FF2B5EF4-FFF2-40B4-BE49-F238E27FC236}">
                <a16:creationId xmlns:a16="http://schemas.microsoft.com/office/drawing/2014/main" id="{8A52385C-67BC-82F7-B0D5-2C4E0BD1B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2900" y="-1137150"/>
            <a:ext cx="12877800" cy="965835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A413E0FB-5CE0-CF7F-B4D9-9A81D8AAB39B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B300A62C-AEEE-E379-484D-D6EF602D74FD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CAB36EE8-5262-6BD9-713D-AB9D4E8BF0F1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870977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walking in a field&#10;&#10;Description automatically generated">
            <a:extLst>
              <a:ext uri="{FF2B5EF4-FFF2-40B4-BE49-F238E27FC236}">
                <a16:creationId xmlns:a16="http://schemas.microsoft.com/office/drawing/2014/main" id="{E4F51CB0-BEFC-6686-8ADD-98FAAC9B8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736510"/>
            <a:ext cx="12192000" cy="914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2A4E7A5-29B2-DC80-85A4-8BCCCA7D6E9F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D21C8087-0B01-B47B-FD99-4818FD422F3B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D7FEBD67-2E3B-1862-AC36-2F8B38853218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228283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ouse on a hill&#10;&#10;Description automatically generated">
            <a:extLst>
              <a:ext uri="{FF2B5EF4-FFF2-40B4-BE49-F238E27FC236}">
                <a16:creationId xmlns:a16="http://schemas.microsoft.com/office/drawing/2014/main" id="{3F4722E3-3238-AA66-F778-978A2E77D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76375"/>
            <a:ext cx="12192000" cy="9144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50F809C5-C48E-8C20-ADDD-85EAE56D19A8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DEEFC568-6A27-49ED-9758-33949E262487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E34AE3A4-8FA3-7BE9-51A9-859464488FE1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887207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view of a valley from a mountain&#10;&#10;Description automatically generated">
            <a:extLst>
              <a:ext uri="{FF2B5EF4-FFF2-40B4-BE49-F238E27FC236}">
                <a16:creationId xmlns:a16="http://schemas.microsoft.com/office/drawing/2014/main" id="{E3B28536-07E0-25CF-E014-0BB61C113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5086" y="-3211312"/>
            <a:ext cx="13866736" cy="10400052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EF4D426-66F6-0BC4-00CB-92EB345315DE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DBF0753E-5339-594B-20B8-FFA1BE1E7AF8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FC92C5A3-20A8-4BCB-2EA5-98A7BF2FB4B1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2056828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standing next to a car on a mountain&#10;&#10;Description automatically generated">
            <a:extLst>
              <a:ext uri="{FF2B5EF4-FFF2-40B4-BE49-F238E27FC236}">
                <a16:creationId xmlns:a16="http://schemas.microsoft.com/office/drawing/2014/main" id="{0B9D9932-6860-65BD-B4CB-FFBAF89E94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09650"/>
            <a:ext cx="12192000" cy="914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1561267-0607-4995-2161-21D809C1CD59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471B003D-C4F3-B08E-807D-A454158BB14D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9972E1F4-7C2F-ABEE-ED31-773458A6DCF3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3208484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iver flowing through a rocky area&#10;&#10;Description automatically generated">
            <a:extLst>
              <a:ext uri="{FF2B5EF4-FFF2-40B4-BE49-F238E27FC236}">
                <a16:creationId xmlns:a16="http://schemas.microsoft.com/office/drawing/2014/main" id="{0604ACB0-C808-A05C-83D4-92E106043E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57"/>
          <a:stretch/>
        </p:blipFill>
        <p:spPr>
          <a:xfrm>
            <a:off x="0" y="-3425494"/>
            <a:ext cx="12192000" cy="1370898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E602F93F-D34E-F158-3F9B-2BC7A3C328EE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BB915CE0-79CF-FA38-AA7A-FCF08008DE09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80F00A55-15D9-C930-9B47-553008257AAC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3095410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alking on a snowy road&#10;&#10;Description automatically generated">
            <a:extLst>
              <a:ext uri="{FF2B5EF4-FFF2-40B4-BE49-F238E27FC236}">
                <a16:creationId xmlns:a16="http://schemas.microsoft.com/office/drawing/2014/main" id="{1EF465B0-D37F-04B2-35BF-5AAFD8DB57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52550"/>
            <a:ext cx="12192000" cy="914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5491E08A-5473-BD50-9639-6AF24952A847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2933131A-8A93-4407-06BB-B7C8E40F8FCB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6E6305E6-AD41-6868-C873-9EB9AFCA23EA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2335508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ndscape with trees and mountains&#10;&#10;Description automatically generated">
            <a:extLst>
              <a:ext uri="{FF2B5EF4-FFF2-40B4-BE49-F238E27FC236}">
                <a16:creationId xmlns:a16="http://schemas.microsoft.com/office/drawing/2014/main" id="{DE5D0E60-B20D-1542-E6AA-61E7BA61A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71550"/>
            <a:ext cx="12192000" cy="9144000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6A736DD9-5BB6-9B3C-F5D1-BD1BA3F11A46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7" name="Right Triangle 6">
              <a:extLst>
                <a:ext uri="{FF2B5EF4-FFF2-40B4-BE49-F238E27FC236}">
                  <a16:creationId xmlns:a16="http://schemas.microsoft.com/office/drawing/2014/main" id="{5F2E204F-FCE0-23CB-B474-A036D9E5F982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8" name="Right Triangle 7">
              <a:extLst>
                <a:ext uri="{FF2B5EF4-FFF2-40B4-BE49-F238E27FC236}">
                  <a16:creationId xmlns:a16="http://schemas.microsoft.com/office/drawing/2014/main" id="{6DD4A6C5-9E16-FE6A-BBA9-D20E3600DB7B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2641423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rock formation on a mountain&#10;&#10;Description automatically generated">
            <a:extLst>
              <a:ext uri="{FF2B5EF4-FFF2-40B4-BE49-F238E27FC236}">
                <a16:creationId xmlns:a16="http://schemas.microsoft.com/office/drawing/2014/main" id="{DAB4954F-AD88-125F-967E-5AB4E3E2B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86000"/>
            <a:ext cx="12192000" cy="9144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296F1A14-13A2-BD54-7430-0CD429E77E41}"/>
              </a:ext>
            </a:extLst>
          </p:cNvPr>
          <p:cNvGrpSpPr/>
          <p:nvPr/>
        </p:nvGrpSpPr>
        <p:grpSpPr>
          <a:xfrm>
            <a:off x="4679700" y="2349000"/>
            <a:ext cx="2832600" cy="2160000"/>
            <a:chOff x="5016000" y="2349000"/>
            <a:chExt cx="2160000" cy="2160000"/>
          </a:xfrm>
          <a:noFill/>
          <a:scene3d>
            <a:camera prst="perspectiveLeft"/>
            <a:lightRig rig="threePt" dir="t"/>
          </a:scene3d>
        </p:grpSpPr>
        <p:sp>
          <p:nvSpPr>
            <p:cNvPr id="5" name="Right Triangle 4">
              <a:extLst>
                <a:ext uri="{FF2B5EF4-FFF2-40B4-BE49-F238E27FC236}">
                  <a16:creationId xmlns:a16="http://schemas.microsoft.com/office/drawing/2014/main" id="{3A3FBE9F-A2AF-A7D7-2939-E373629AF983}"/>
                </a:ext>
              </a:extLst>
            </p:cNvPr>
            <p:cNvSpPr/>
            <p:nvPr/>
          </p:nvSpPr>
          <p:spPr>
            <a:xfrm rot="5400000">
              <a:off x="6096000" y="342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 dirty="0"/>
            </a:p>
          </p:txBody>
        </p:sp>
        <p:sp>
          <p:nvSpPr>
            <p:cNvPr id="6" name="Right Triangle 5">
              <a:extLst>
                <a:ext uri="{FF2B5EF4-FFF2-40B4-BE49-F238E27FC236}">
                  <a16:creationId xmlns:a16="http://schemas.microsoft.com/office/drawing/2014/main" id="{ECB52E09-82A6-CD01-DB9B-D3A331BE8668}"/>
                </a:ext>
              </a:extLst>
            </p:cNvPr>
            <p:cNvSpPr/>
            <p:nvPr/>
          </p:nvSpPr>
          <p:spPr>
            <a:xfrm rot="16200000">
              <a:off x="5016000" y="2349000"/>
              <a:ext cx="1080000" cy="1080000"/>
            </a:xfrm>
            <a:prstGeom prst="rtTriangle">
              <a:avLst/>
            </a:prstGeom>
            <a:grpFill/>
            <a:ln w="190500">
              <a:solidFill>
                <a:schemeClr val="bg1"/>
              </a:solidFill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</p:spTree>
    <p:extLst>
      <p:ext uri="{BB962C8B-B14F-4D97-AF65-F5344CB8AC3E}">
        <p14:creationId xmlns:p14="http://schemas.microsoft.com/office/powerpoint/2010/main" val="203661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Wright</dc:creator>
  <cp:lastModifiedBy>Martin Wright</cp:lastModifiedBy>
  <cp:revision>2</cp:revision>
  <dcterms:created xsi:type="dcterms:W3CDTF">2023-07-13T06:00:31Z</dcterms:created>
  <dcterms:modified xsi:type="dcterms:W3CDTF">2023-12-17T10:42:58Z</dcterms:modified>
</cp:coreProperties>
</file>

<file path=docProps/thumbnail.jpeg>
</file>